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3"/>
    <p:sldId id="259" r:id="rId4"/>
    <p:sldId id="260" r:id="rId5"/>
    <p:sldId id="258" r:id="rId6"/>
    <p:sldId id="257" r:id="rId7"/>
    <p:sldId id="261" r:id="rId8"/>
    <p:sldId id="262" r:id="rId9"/>
    <p:sldId id="263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4.pn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Placeholder 4" descr="nema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187960" y="157480"/>
            <a:ext cx="11832590" cy="655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Cyrl-R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Помоћу апликације Тоур Буилдер мапирао сам манастире које су подигли Немањићи.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https://tourbuilder.withgoogle.com/tour/ahJzfmd3ZWItdG91cmJ1aWxkZXJyEQsSBFRvdXIYgIDg6KSZjQsM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IMG_20200503_19494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81710" y="2976245"/>
            <a:ext cx="4396105" cy="3296920"/>
          </a:xfrm>
          <a:prstGeom prst="rect">
            <a:avLst/>
          </a:prstGeom>
        </p:spPr>
      </p:pic>
      <p:pic>
        <p:nvPicPr>
          <p:cNvPr id="5" name="Content Placeholder 4" descr="IMG_20200503_19242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0495" y="2976245"/>
            <a:ext cx="4396105" cy="3296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Cyrl-R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Повео сам ученике на пут задужбина владара из династије Немањићи.</a:t>
            </a:r>
            <a:endParaRPr lang="sr-Cyrl-R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IMG_20200503_19390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76300" y="2260600"/>
            <a:ext cx="5059680" cy="3794760"/>
          </a:xfrm>
          <a:prstGeom prst="rect">
            <a:avLst/>
          </a:prstGeom>
        </p:spPr>
      </p:pic>
      <p:pic>
        <p:nvPicPr>
          <p:cNvPr id="5" name="Content Placeholder 4" descr="IMG_20200503_19231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5735" y="2259965"/>
            <a:ext cx="5060950" cy="3795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Placeholder 3" descr="1"/>
          <p:cNvPicPr>
            <a:picLocks noChangeAspect="1"/>
          </p:cNvPicPr>
          <p:nvPr>
            <p:ph type="pic" idx="15"/>
          </p:nvPr>
        </p:nvPicPr>
        <p:blipFill>
          <a:blip r:embed="rId1"/>
          <a:stretch>
            <a:fillRect/>
          </a:stretch>
        </p:blipFill>
        <p:spPr>
          <a:xfrm>
            <a:off x="2816225" y="173990"/>
            <a:ext cx="5930900" cy="3559810"/>
          </a:xfrm>
          <a:prstGeom prst="rect">
            <a:avLst/>
          </a:prstGeom>
        </p:spPr>
      </p:pic>
      <p:pic>
        <p:nvPicPr>
          <p:cNvPr id="6" name="Picture Placeholder 5" descr="2"/>
          <p:cNvPicPr>
            <a:picLocks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4552950" y="3811270"/>
            <a:ext cx="2457450" cy="2908935"/>
          </a:xfrm>
          <a:prstGeom prst="rect">
            <a:avLst/>
          </a:prstGeom>
        </p:spPr>
      </p:pic>
      <p:pic>
        <p:nvPicPr>
          <p:cNvPr id="8" name="Picture Placeholder 7" descr="3"/>
          <p:cNvPicPr>
            <a:picLocks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9109710" y="899795"/>
            <a:ext cx="2719070" cy="2474595"/>
          </a:xfrm>
          <a:prstGeom prst="rect">
            <a:avLst/>
          </a:prstGeom>
        </p:spPr>
      </p:pic>
      <p:pic>
        <p:nvPicPr>
          <p:cNvPr id="16" name="Picture 15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5" y="793115"/>
            <a:ext cx="2343150" cy="2581275"/>
          </a:xfrm>
          <a:prstGeom prst="rect">
            <a:avLst/>
          </a:prstGeom>
        </p:spPr>
      </p:pic>
      <p:pic>
        <p:nvPicPr>
          <p:cNvPr id="18" name="Picture 17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11515" y="3811270"/>
            <a:ext cx="3653155" cy="2986405"/>
          </a:xfrm>
          <a:prstGeom prst="rect">
            <a:avLst/>
          </a:prstGeom>
        </p:spPr>
      </p:pic>
      <p:pic>
        <p:nvPicPr>
          <p:cNvPr id="19" name="Picture 18" descr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" y="3810635"/>
            <a:ext cx="2520950" cy="2909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Cyrl-RS" sz="360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 су преко друштвене мреже инстаграм промовисали националну историју.</a:t>
            </a:r>
            <a:endParaRPr lang="sr-Cyrl-R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7" descr="Screenshot_20200505-085411"/>
          <p:cNvPicPr>
            <a:picLocks noChangeAspect="1"/>
          </p:cNvPicPr>
          <p:nvPr>
            <p:ph type="pic" idx="15"/>
          </p:nvPr>
        </p:nvPicPr>
        <p:blipFill>
          <a:blip r:embed="rId1"/>
          <a:stretch>
            <a:fillRect/>
          </a:stretch>
        </p:blipFill>
        <p:spPr>
          <a:xfrm>
            <a:off x="173355" y="2118360"/>
            <a:ext cx="2513330" cy="4469130"/>
          </a:xfrm>
          <a:prstGeom prst="rect">
            <a:avLst/>
          </a:prstGeom>
        </p:spPr>
      </p:pic>
      <p:pic>
        <p:nvPicPr>
          <p:cNvPr id="9" name="Picture Placeholder 8" descr="ѕ"/>
          <p:cNvPicPr>
            <a:picLocks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913380" y="2118360"/>
            <a:ext cx="2465705" cy="4377055"/>
          </a:xfrm>
          <a:prstGeom prst="rect">
            <a:avLst/>
          </a:prstGeom>
        </p:spPr>
      </p:pic>
      <p:pic>
        <p:nvPicPr>
          <p:cNvPr id="10" name="Picture Placeholder 9" descr="х"/>
          <p:cNvPicPr>
            <a:picLocks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5698490" y="1936115"/>
            <a:ext cx="2569845" cy="4568825"/>
          </a:xfrm>
          <a:prstGeom prst="rect">
            <a:avLst/>
          </a:prstGeom>
        </p:spPr>
      </p:pic>
      <p:pic>
        <p:nvPicPr>
          <p:cNvPr id="17" name="Picture 16" descr="андје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550" y="1939925"/>
            <a:ext cx="2667000" cy="473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Placeholder 4" descr="па"/>
          <p:cNvPicPr>
            <a:picLocks noChangeAspect="1"/>
          </p:cNvPicPr>
          <p:nvPr>
            <p:ph type="pic" idx="15"/>
          </p:nvPr>
        </p:nvPicPr>
        <p:blipFill>
          <a:blip r:embed="rId1"/>
          <a:stretch>
            <a:fillRect/>
          </a:stretch>
        </p:blipFill>
        <p:spPr>
          <a:xfrm>
            <a:off x="57785" y="16510"/>
            <a:ext cx="2216785" cy="3169285"/>
          </a:xfrm>
          <a:prstGeom prst="rect">
            <a:avLst/>
          </a:prstGeom>
        </p:spPr>
      </p:pic>
      <p:pic>
        <p:nvPicPr>
          <p:cNvPr id="7" name="Picture Placeholder 6" descr="Screenshot_20200319-153754"/>
          <p:cNvPicPr>
            <a:picLocks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6487160" y="16510"/>
            <a:ext cx="3044825" cy="3947795"/>
          </a:xfrm>
          <a:prstGeom prst="rect">
            <a:avLst/>
          </a:prstGeom>
        </p:spPr>
      </p:pic>
      <p:pic>
        <p:nvPicPr>
          <p:cNvPr id="9" name="Picture Placeholder 8" descr="Screenshot_20200319-153801"/>
          <p:cNvPicPr>
            <a:picLocks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9532620" y="16510"/>
            <a:ext cx="2242820" cy="3988435"/>
          </a:xfrm>
          <a:prstGeom prst="rect">
            <a:avLst/>
          </a:prstGeom>
        </p:spPr>
      </p:pic>
      <p:pic>
        <p:nvPicPr>
          <p:cNvPr id="17" name="Picture 16" descr="Screenshot_20200317-2208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2874010"/>
            <a:ext cx="3067685" cy="3945890"/>
          </a:xfrm>
          <a:prstGeom prst="rect">
            <a:avLst/>
          </a:prstGeom>
        </p:spPr>
      </p:pic>
      <p:pic>
        <p:nvPicPr>
          <p:cNvPr id="18" name="Picture 17" descr="Screenshot_20200326-2231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570" y="16510"/>
            <a:ext cx="4212590" cy="6804025"/>
          </a:xfrm>
          <a:prstGeom prst="rect">
            <a:avLst/>
          </a:prstGeom>
        </p:spPr>
      </p:pic>
      <p:pic>
        <p:nvPicPr>
          <p:cNvPr id="19" name="Picture 18" descr="Screenshot_20200505-0855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160" y="3084830"/>
            <a:ext cx="2426970" cy="3735070"/>
          </a:xfrm>
          <a:prstGeom prst="rect">
            <a:avLst/>
          </a:prstGeom>
        </p:spPr>
      </p:pic>
      <p:pic>
        <p:nvPicPr>
          <p:cNvPr id="21" name="Picture 20" descr="Screenshot_20200505-0855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20" y="3084830"/>
            <a:ext cx="22161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1092835" y="345440"/>
            <a:ext cx="79375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Преко апликације кахоот ученицима сам организовао квиз провере знања.</a:t>
            </a:r>
            <a:endParaRPr lang="sr-Cyrl-R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2095" y="1710055"/>
            <a:ext cx="11687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https://create.kahoot.it/share/nemanjici/1192c06a-74dc-412d-a583-afbfd4cc5aa4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IMG_20190417_11091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48740" y="2726055"/>
            <a:ext cx="4396105" cy="3296920"/>
          </a:xfrm>
          <a:prstGeom prst="rect">
            <a:avLst/>
          </a:prstGeom>
        </p:spPr>
      </p:pic>
      <p:pic>
        <p:nvPicPr>
          <p:cNvPr id="12" name="Content Placeholder 11" descr="IMG_20200504_2041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2635" y="2509520"/>
            <a:ext cx="3789680" cy="3296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Cyrl-R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 су се заинтересовали за средњевековну националну историју и изразили жељу да сниме влогове. Један је завршен о деспоту Стефану Лазаревићу, у изради су о владарима из династије Немањић. Пратите мој јутјуб канал поставићу ђачке влогово како их буду снимали.</a:t>
            </a:r>
            <a:br>
              <a:rPr lang="sr-Cyrl-R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r-Cyrl-R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https://www.youtube.com/watch?v=CZb6V3fPEo0  </a:t>
            </a:r>
            <a:endParaRPr lang="sr-Cyrl-R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" y="120015"/>
            <a:ext cx="6866890" cy="645795"/>
          </a:xfrm>
        </p:spPr>
        <p:txBody>
          <a:bodyPr/>
          <a:p>
            <a:r>
              <a:rPr lang="sr-Cyrl-R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Повратна информација од ученика</a:t>
            </a:r>
            <a:endParaRPr lang="sr-Cyrl-R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 descr="e1"/>
          <p:cNvPicPr>
            <a:picLocks noChangeAspect="1"/>
          </p:cNvPicPr>
          <p:nvPr>
            <p:ph type="pic" idx="15"/>
          </p:nvPr>
        </p:nvPicPr>
        <p:blipFill>
          <a:blip r:embed="rId1"/>
          <a:stretch>
            <a:fillRect/>
          </a:stretch>
        </p:blipFill>
        <p:spPr>
          <a:xfrm>
            <a:off x="6487795" y="3317875"/>
            <a:ext cx="5516880" cy="3320415"/>
          </a:xfrm>
          <a:prstGeom prst="rect">
            <a:avLst/>
          </a:prstGeom>
        </p:spPr>
      </p:pic>
      <p:pic>
        <p:nvPicPr>
          <p:cNvPr id="6" name="Picture Placeholder 5" descr="e2"/>
          <p:cNvPicPr>
            <a:picLocks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84150" y="3470275"/>
            <a:ext cx="5896610" cy="3015615"/>
          </a:xfrm>
          <a:prstGeom prst="rect">
            <a:avLst/>
          </a:prstGeom>
        </p:spPr>
      </p:pic>
      <p:pic>
        <p:nvPicPr>
          <p:cNvPr id="7" name="Picture Placeholder 6" descr="e3"/>
          <p:cNvPicPr>
            <a:picLocks noChangeAspect="1"/>
          </p:cNvPicPr>
          <p:nvPr>
            <p:ph type="pic" idx="22"/>
          </p:nvPr>
        </p:nvPicPr>
        <p:blipFill>
          <a:blip r:embed="rId3"/>
          <a:stretch>
            <a:fillRect/>
          </a:stretch>
        </p:blipFill>
        <p:spPr>
          <a:xfrm>
            <a:off x="7337425" y="289560"/>
            <a:ext cx="4442460" cy="2895600"/>
          </a:xfrm>
          <a:prstGeom prst="rect">
            <a:avLst/>
          </a:prstGeom>
        </p:spPr>
      </p:pic>
      <p:pic>
        <p:nvPicPr>
          <p:cNvPr id="14" name="Picture 13" descr="e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" y="754380"/>
            <a:ext cx="7153275" cy="2430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799</Words>
  <Application>WPS Presentation</Application>
  <PresentationFormat>Widescreen</PresentationFormat>
  <Paragraphs>14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2" baseType="lpstr">
      <vt:lpstr>Arial</vt:lpstr>
      <vt:lpstr>SimSun</vt:lpstr>
      <vt:lpstr>Wingdings</vt:lpstr>
      <vt:lpstr>Wingdings 3</vt:lpstr>
      <vt:lpstr>Arial</vt:lpstr>
      <vt:lpstr>Times New Roman</vt:lpstr>
      <vt:lpstr>Microsoft YaHei</vt:lpstr>
      <vt:lpstr>Arial Unicode MS</vt:lpstr>
      <vt:lpstr>Century Gothic</vt:lpstr>
      <vt:lpstr>Segoe Print</vt:lpstr>
      <vt:lpstr>Symbol</vt:lpstr>
      <vt:lpstr>Calibri</vt:lpstr>
      <vt:lpstr>Ion</vt:lpstr>
      <vt:lpstr>PowerPoint 演示文稿</vt:lpstr>
      <vt:lpstr>Помоћу апликације Тоур Буилдер мапирао сам манастире које су подигли Немањићи. https://tourbuilder.withgoogle.com/tour/ahJzfmd3ZWItdG91cmJ1aWxkZXJyEQsSBFRvdXIYgIDg6KSZjQsM</vt:lpstr>
      <vt:lpstr>Повео сам ученике на пут задужбина владара из династије Немањићи.</vt:lpstr>
      <vt:lpstr>PowerPoint 演示文稿</vt:lpstr>
      <vt:lpstr>Ученици су преко друштвене мреже инстаграм промовисали националну историју.</vt:lpstr>
      <vt:lpstr>PowerPoint 演示文稿</vt:lpstr>
      <vt:lpstr>PowerPoint 演示文稿</vt:lpstr>
      <vt:lpstr>Ученици су се заинтересовали за средњевековну националну историју и изразили жељу да сниме влогове. Један је завршен о деспоту Стефану, у изради су о владарима из династије Немањић. Пратите мој јутјуб канал поставићу ђачке влогово како их буду снимали.   https://www.youtube.com/watch?v=CZb6V3fPEo0 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Branislav</dc:creator>
  <cp:lastModifiedBy>Nastavnik</cp:lastModifiedBy>
  <cp:revision>7</cp:revision>
  <dcterms:created xsi:type="dcterms:W3CDTF">2015-11-12T21:34:00Z</dcterms:created>
  <dcterms:modified xsi:type="dcterms:W3CDTF">2020-05-17T07:22:10Z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1033-11.2.0.9327</vt:lpwstr>
  </property>
</Properties>
</file>